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A2CA3-C3FC-E04B-8A3E-0D123C821053}" v="346" dt="2024-02-06T19:20:10.898"/>
    <p1510:client id="{2D4126A1-59A8-AB7B-268F-8E6293E75124}" v="115" dt="2024-02-07T14:20:32.097"/>
    <p1510:client id="{AD8D1BF9-7EC3-F57B-0609-4AC1C780C83A}" v="63" dt="2024-02-07T17:09:31.379"/>
    <p1510:client id="{CA169DDD-3921-2296-CFC7-D25254F9820D}" v="576" dt="2024-02-07T14:08:52.1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2EC7A-76B5-1C63-60EA-7E26E96280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F21689-9C4A-1ED2-7A36-B77F76A14C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FB576-5D56-60C9-3045-D55703E73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2C1325-C3C7-0EE7-D861-B99BFFDC3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2ACF2-AE3F-9ED6-624E-C50646481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00432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0B37C-5C47-C1FC-93BC-DFE0FCC7F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A58C90-E909-2E07-3B29-71F8693BA3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DC2F0-7961-4CD5-CFB6-7A3531651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63BAE-FA17-BA5A-DF32-FBDC99F6E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3DF38-B4DB-B59E-A83A-A928168B3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825877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4A0C3D-BA85-5FE4-067C-B90A034F9E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B49C6-385C-DCF2-0B8D-BD03969833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033AD-74C3-F37D-F4A2-352C6715F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4ACEA-DB10-B283-AD2F-68CA70CD0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203626-149F-9F9D-EB3F-BFE74C2E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482318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FBEB9-6C77-B0A8-FD73-84A4F7B3F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B53566-77F0-662A-7034-D28A50272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12E0F-54FB-82E5-32EC-8E18CB0F1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3C52DC-9428-9FCD-F77F-41043BAA5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BE791-DC23-AD64-CA8F-B553E6B9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42768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625D-3D4B-9D8E-2E6B-86063F380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5A8916-E33D-4667-9BF1-58685BBFD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FD65A-44F0-2116-1297-8D066E4CD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058D4-4640-4EEA-AD13-42422D82F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61519-1B9C-61E3-CB5E-5155921C8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3810948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A6345-FE12-1845-2F29-2A87BE8DC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5B2F7-E66F-004B-4D94-D64A410FC3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D5AC35-B897-668C-8FCF-DB5D05D46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9E61A7-C742-227C-4927-31C8E27BF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8571F-6315-D4BE-5067-E35477EAA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67D344-105A-B68A-E298-6D2C4BADF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246159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854BE-23F5-C532-29F2-6F98FA866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92116-0770-3F7D-FBBC-4BD2F73055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F3E75-D4E4-0850-80E1-3FA4A139E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1D8B6B-9152-6E02-80DB-B69986DF3C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84AFCD-E72B-0A30-858E-3F5255D379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713664-2AF8-5506-C7E6-8C74A1675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918A2D-1199-CA16-89EF-D898CBDE1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412741-5BD1-713E-4ED0-330B7DC82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86936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7F44F-9D82-83FC-D86C-7B5183F3B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ADCF2D-370D-40ED-6AE9-76F06CC4A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B4FA1-E6F6-7EFE-AF99-9D9D74591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283C48-7F00-330D-4C75-645938309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613364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4FFC50-3697-B2DA-C3B3-1BDBB6531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EF7849-0E29-A3FE-261F-0CBB4726C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8611C-D4DE-24BB-325E-977C96C36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514182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C0BD1B-030F-90C8-A382-CFA957809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9C567-7554-BEF8-5612-D8E3C102A2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A90B51-B313-55D7-22D8-E2DC0E93FF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F37988-9628-7354-4A3F-BDB7C146E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6A272E-03D7-E4ED-17CC-2508C369B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C6BCB-6247-B941-82B2-4F47B2813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195023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6B3EC-778E-92D2-AFA0-B06C9EC12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36BD22-803F-48E2-AB35-1BF04CF38C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T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1961F2-6C6E-67A4-D77B-7DE7D9523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E0084A-6D88-F643-43DD-D137438B5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146E3-A871-DE4F-31B8-D04B54549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T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B79A1-099E-7177-A33D-2658E702C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230353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6CDA48-3680-B684-8A92-905CF7D64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T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65B84B-FD7E-DC57-EDF1-487E05DE5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T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F28D6B-F182-40C6-33AF-75C3CFA385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99913-BCFC-9646-BCE8-264A6D11CE95}" type="datetimeFigureOut">
              <a:rPr lang="en-TR" smtClean="0"/>
              <a:t>02/07/2024</a:t>
            </a:fld>
            <a:endParaRPr lang="en-T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FF28D-6DA6-112F-F4D9-932E16C569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T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19666-7F34-363D-B402-61F73677C1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466728-67BB-B945-AAC9-58B21C66BFE1}" type="slidenum">
              <a:rPr lang="en-TR" smtClean="0"/>
              <a:t>‹#›</a:t>
            </a:fld>
            <a:endParaRPr lang="en-TR"/>
          </a:p>
        </p:txBody>
      </p:sp>
    </p:spTree>
    <p:extLst>
      <p:ext uri="{BB962C8B-B14F-4D97-AF65-F5344CB8AC3E}">
        <p14:creationId xmlns:p14="http://schemas.microsoft.com/office/powerpoint/2010/main" val="173691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ack background with white text and objects on it&#10;&#10;Description automatically generated">
            <a:extLst>
              <a:ext uri="{FF2B5EF4-FFF2-40B4-BE49-F238E27FC236}">
                <a16:creationId xmlns:a16="http://schemas.microsoft.com/office/drawing/2014/main" id="{3870738E-46DC-7310-58D6-D27FC620A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084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49EFEC-B493-B21E-A0FA-E9A2234C3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538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2B11A6-B92A-E900-8FCA-51CED15A1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503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C0E84B-CC71-85A2-0434-1566C474F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637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FF7F50-DF70-87FA-B637-2EDA83B06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089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4A7BA6-B840-CC16-BD2C-F3611B03A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242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CF7291-B15E-A841-599D-25745814C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114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3577747-EAD3-608B-E6A2-241AAAC5C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08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B57CCD-E589-703F-38C3-366B5865D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956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98C4EF-CA9D-D294-4F57-1CF3BF1E4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456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8AB269-AF97-C2C5-7180-43D2FCC59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730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 2013 - 2022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CMS 484 Capstone Project  Sports Predictive Model</dc:title>
  <dc:creator>Efe Comu</dc:creator>
  <cp:revision>2</cp:revision>
  <dcterms:created xsi:type="dcterms:W3CDTF">2024-02-06T14:45:45Z</dcterms:created>
  <dcterms:modified xsi:type="dcterms:W3CDTF">2024-02-07T17:30:17Z</dcterms:modified>
</cp:coreProperties>
</file>